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3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2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60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27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163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83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5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2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7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55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88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6B9231A-B34B-4A29-A6AC-532E1EE815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3F463-3696-E412-395C-983F14754B8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9577" r="9091" b="39288"/>
          <a:stretch>
            <a:fillRect/>
          </a:stretch>
        </p:blipFill>
        <p:spPr>
          <a:xfrm>
            <a:off x="20" y="152"/>
            <a:ext cx="12191980" cy="685784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62B670E-FE9C-FFC7-AD53-063646E15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985233"/>
            <a:ext cx="5758628" cy="3355853"/>
          </a:xfrm>
        </p:spPr>
        <p:txBody>
          <a:bodyPr anchor="t">
            <a:normAutofit/>
          </a:bodyPr>
          <a:lstStyle/>
          <a:p>
            <a:r>
              <a:rPr lang="pt-BR" sz="6000">
                <a:solidFill>
                  <a:srgbClr val="FFFFFF"/>
                </a:solidFill>
              </a:rPr>
              <a:t>Acesso público ao TransfereGov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B4E05B-F875-6B48-E12C-51E72F6AE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5251621"/>
            <a:ext cx="4439920" cy="1104721"/>
          </a:xfrm>
        </p:spPr>
        <p:txBody>
          <a:bodyPr anchor="t">
            <a:normAutofit/>
          </a:bodyPr>
          <a:lstStyle/>
          <a:p>
            <a:r>
              <a:rPr lang="pt-BR">
                <a:solidFill>
                  <a:srgbClr val="FFFFFF"/>
                </a:solidFill>
              </a:rPr>
              <a:t>Tutorial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CE0765-E93C-4D37-9D5F-D464EFB10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95436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052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2AC0A8-EA2A-DA81-8B71-7C710D59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31" y="104792"/>
            <a:ext cx="10437651" cy="1634067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1º Passo: </a:t>
            </a:r>
            <a:r>
              <a:rPr lang="pt-BR" sz="32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uma guia da internet, acessar o link: https://idp.transferegov.sistema.gov.br/idp/?LLO=true</a:t>
            </a:r>
          </a:p>
        </p:txBody>
      </p:sp>
      <p:pic>
        <p:nvPicPr>
          <p:cNvPr id="6" name="Imagem 5" descr="Interface gráfica do usuário, Texto, Aplicativo&#10;&#10;O conteúdo gerado por IA pode estar incorreto.">
            <a:extLst>
              <a:ext uri="{FF2B5EF4-FFF2-40B4-BE49-F238E27FC236}">
                <a16:creationId xmlns:a16="http://schemas.microsoft.com/office/drawing/2014/main" id="{E2042C15-CFE7-691D-02F6-18AF18B2E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68" y="1439055"/>
            <a:ext cx="11260615" cy="480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119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2ECDB4-65EE-77B1-BE74-96815336E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2CB38BA-06DE-70EF-9C1B-D3ACC6DC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DA19058-D4D6-AF07-85F4-2B1C31B4B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31" y="104792"/>
            <a:ext cx="10437651" cy="1634067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2º Passo: </a:t>
            </a:r>
            <a:r>
              <a:rPr lang="pt-BR" sz="32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Clicar na caixa verde de “Acesso Livre”.</a:t>
            </a:r>
          </a:p>
        </p:txBody>
      </p:sp>
      <p:pic>
        <p:nvPicPr>
          <p:cNvPr id="4" name="Espaço Reservado para Conteúdo 4" descr="Interface gráfica do usuário, Site&#10;&#10;O conteúdo gerado por IA pode estar incorreto.">
            <a:extLst>
              <a:ext uri="{FF2B5EF4-FFF2-40B4-BE49-F238E27FC236}">
                <a16:creationId xmlns:a16="http://schemas.microsoft.com/office/drawing/2014/main" id="{6D19560E-AA71-3FA0-20B2-3AD833F1B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975" y="1106646"/>
            <a:ext cx="10844049" cy="509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275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BAB84C-3741-9A05-C367-745007F94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C0B7C86-5910-FE2E-6CFB-854A5C8C8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C4039E3-1797-2488-5FF5-1BFB4C4E6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31" y="104792"/>
            <a:ext cx="10437651" cy="1634067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3º Passo: </a:t>
            </a:r>
            <a:r>
              <a:rPr lang="pt-BR" sz="32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Clicar no primeiro item, “Consultar Pé-Instrumentos/Instrumentos.”</a:t>
            </a:r>
          </a:p>
        </p:txBody>
      </p:sp>
      <p:pic>
        <p:nvPicPr>
          <p:cNvPr id="5" name="Imagem 4" descr="Interface gráfica do usuário, Texto, Aplicativo, Email&#10;&#10;O conteúdo gerado por IA pode estar incorreto.">
            <a:extLst>
              <a:ext uri="{FF2B5EF4-FFF2-40B4-BE49-F238E27FC236}">
                <a16:creationId xmlns:a16="http://schemas.microsoft.com/office/drawing/2014/main" id="{DAFB2AF0-DEBB-707F-38DA-C9EFB2954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650" y="1225220"/>
            <a:ext cx="10437651" cy="5461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357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EB52DE-D507-2E05-2A96-8CA0426CD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1054BA-8573-905F-00B5-3B1B61877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70D7CC8-E0CA-3562-C2AC-52513BD80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31" y="104792"/>
            <a:ext cx="10932326" cy="1634067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4º Passo: </a:t>
            </a:r>
            <a:r>
              <a:rPr lang="pt-BR" sz="32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Digitar o código do </a:t>
            </a:r>
            <a:r>
              <a:rPr lang="pt-BR" sz="3200" b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</a:t>
            </a:r>
            <a:r>
              <a:rPr lang="pt-BR" sz="32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-Instrumento/ Instrumento o qual deseja verificar e clicar no retângulo laranja “consultar”.</a:t>
            </a:r>
          </a:p>
        </p:txBody>
      </p:sp>
      <p:pic>
        <p:nvPicPr>
          <p:cNvPr id="4" name="Imagem 3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79A1D811-F7F8-0CB7-0261-83815EBADE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335" y="1259077"/>
            <a:ext cx="10157041" cy="524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809783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83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Bierstadt</vt:lpstr>
      <vt:lpstr>Calibri</vt:lpstr>
      <vt:lpstr>Grandview Display</vt:lpstr>
      <vt:lpstr>DashVTI</vt:lpstr>
      <vt:lpstr>Acesso público ao TransfereGov</vt:lpstr>
      <vt:lpstr>1º Passo: Em uma guia da internet, acessar o link: https://idp.transferegov.sistema.gov.br/idp/?LLO=true</vt:lpstr>
      <vt:lpstr>2º Passo: Clicar na caixa verde de “Acesso Livre”.</vt:lpstr>
      <vt:lpstr>3º Passo: Clicar no primeiro item, “Consultar Pé-Instrumentos/Instrumentos.”</vt:lpstr>
      <vt:lpstr>4º Passo: Digitar o código do Pré-Instrumento/ Instrumento o qual deseja verificar e clicar no retângulo laranja “consultar”.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Tamires Formagio</dc:creator>
  <cp:lastModifiedBy>Tamires Formagio</cp:lastModifiedBy>
  <cp:revision>1</cp:revision>
  <dcterms:created xsi:type="dcterms:W3CDTF">2026-02-03T15:30:27Z</dcterms:created>
  <dcterms:modified xsi:type="dcterms:W3CDTF">2026-02-03T15:58:49Z</dcterms:modified>
</cp:coreProperties>
</file>